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1447-8470-4885-BF60-8418D66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EC035-09FE-40DE-B08A-7262548F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2D27-B7A5-4A51-8B7F-FA8581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9C0F-CEC6-4BE3-B13D-B882165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8873-943A-4D81-A0F7-39D65FB5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96C9-9C8B-4FCD-8D01-F0921121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4B67-7AF3-48A4-9E4B-1C55998F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05BA-A28B-43FA-AF5C-5584BCCA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8F69-C217-4BA8-8561-6A1B4EA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633-B871-48B1-B54A-A7E67CCB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6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1D2-291A-4E9C-B46F-6F6EFF9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2EEB-D7C9-4C4E-A7B8-BCD0F50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DCF-F404-44CA-B30E-C24E80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638-D903-4106-BC15-F4FD49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F07D-33EA-4FD6-A93B-6672A6B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4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0AA-95A1-4B70-BABF-D8F5B99B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2BBA-E138-4A94-92E2-E211A81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3FA5-73D4-439B-B885-C3EE694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EC52-9F71-40F9-AB99-9E990FD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518E-B1AB-497E-B16B-8A185EA8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418-2C88-4AB8-A040-4F9F79A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580F-08B6-4747-B937-A5BF32A0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C4BBA-F827-4C33-82CF-98503334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AB5A-2FE0-48FF-A04B-EA9156B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E70-22E6-406B-A6DD-0E4BBDB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6085-F76C-4CB2-9DB4-010EAF4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0FFC-93BA-4FB2-B1D0-A6EA3E1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EC06-E76B-4ED2-B986-BEF3BEDF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098C-FD25-47D4-A989-FCDD6ADC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71B1-FCEA-467C-B971-68AFA022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F54A6-5C72-4C3D-B1B7-5E48471B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48DCA-6C0F-4298-95D2-7CEE327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A736F-590C-42AD-9AD2-BC5FDA2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1C3B-C997-4F37-8D52-6E069E55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5D79-9C99-4D87-9CFE-1770BC19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8850-2323-45AB-8B8D-5D821D5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B0CA6-0C00-412A-AD3B-BF9CE59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EB732-1656-4F89-A2D6-17BFEAC1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42E0-6C19-4573-90F1-DD3008D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EEE78-927D-4E0C-BC65-100530C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3CFD-9D8E-41E1-B2F7-AE10FDF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2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F55-8099-457E-B26A-911CA39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9F6-634A-4AF2-A921-7654EC8D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348A-53A8-47F1-AE7A-7F1CB860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1AA8-9F52-4DFE-A332-22FB892E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CE7D-4C9F-42AF-A414-DD3ACE1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07084-7681-4CB4-B290-4B79E63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521-18AB-4A3D-88C8-D0CB236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790-B393-4D7D-B319-D02A762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6B2B-E5D1-4AA4-95ED-EEFFF838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2D14-4853-4102-B346-C2C9E5B6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8F6-783A-4486-8537-771B5DD7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1124-4084-4607-A184-1771CFB3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9B15-15D4-4030-AA85-AAEA7D21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CE7E-BBBF-4820-8B34-744783E5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2ED9-BB54-424F-A0F4-CA06978E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B42D-FE98-47BE-9BBA-2FF03291F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B90-DB88-4D93-8EB0-E99C3577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12530"/>
              </p:ext>
            </p:extLst>
          </p:nvPr>
        </p:nvGraphicFramePr>
        <p:xfrm>
          <a:off x="7010400" y="115508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30877-3FEE-4CB2-8DCF-8FE71C06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67801"/>
              </p:ext>
            </p:extLst>
          </p:nvPr>
        </p:nvGraphicFramePr>
        <p:xfrm>
          <a:off x="6555377" y="1609794"/>
          <a:ext cx="137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67990"/>
              </p:ext>
            </p:extLst>
          </p:nvPr>
        </p:nvGraphicFramePr>
        <p:xfrm>
          <a:off x="5638800" y="2064500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6289"/>
              </p:ext>
            </p:extLst>
          </p:nvPr>
        </p:nvGraphicFramePr>
        <p:xfrm>
          <a:off x="2438400" y="2973912"/>
          <a:ext cx="7315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009379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531552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149221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39738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9822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837482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13467B-C524-4EDD-9A7C-C25149BD1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7996"/>
              </p:ext>
            </p:extLst>
          </p:nvPr>
        </p:nvGraphicFramePr>
        <p:xfrm>
          <a:off x="6553200" y="2519206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14407"/>
              </p:ext>
            </p:extLst>
          </p:nvPr>
        </p:nvGraphicFramePr>
        <p:xfrm>
          <a:off x="5638800" y="34286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42869"/>
              </p:ext>
            </p:extLst>
          </p:nvPr>
        </p:nvGraphicFramePr>
        <p:xfrm>
          <a:off x="6096000" y="3883324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55591"/>
              </p:ext>
            </p:extLst>
          </p:nvPr>
        </p:nvGraphicFramePr>
        <p:xfrm>
          <a:off x="4267200" y="433803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91638"/>
              </p:ext>
            </p:extLst>
          </p:nvPr>
        </p:nvGraphicFramePr>
        <p:xfrm>
          <a:off x="6096000" y="4792736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D55C2A-B79E-46FA-86E1-970D41813204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 tiện giao thông đường không?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0C9BE2-D29D-48C9-AC0C-F37421FCDA16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Tên gọi khác của (nan hoa xe đạp)?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4480B-830A-462C-8815-27D584B5CF89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Bạn cần trang bị gì để không bị đuối nước?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28C578-B890-4DA7-BA0A-B040FFD54968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Nơi tàu bè neo đậu thường được gọi là gì?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E8B096-3BD4-422A-982E-96E7EDC87F00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gư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ời làm nhiệm vụ điều khiển mọi người tham gia giao thông đúng luật.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4C3E38-CF15-4072-B297-5096C4A5575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6. 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gười đi mô tô, xe máy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bắt buộc phải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mua 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423600-C4A2-4C97-BF21-867EA002141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chấp hành đúng luật giao thông có thể xảy ra...?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6AFA50-B903-4079-AA7B-8085655366B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8. Đi xe lạng lách sẽ … đối với người khác và đối với chính bản thân mình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5858C1B-44E8-4BB8-BE95-4D16761DFB62}"/>
              </a:ext>
            </a:extLst>
          </p:cNvPr>
          <p:cNvSpPr/>
          <p:nvPr/>
        </p:nvSpPr>
        <p:spPr>
          <a:xfrm>
            <a:off x="794657" y="433803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638D66-B7A4-4D49-947C-FF29E34912AE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9. 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ây là loại phương tiện giao thông phổ biến nhất nước ta?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8662C32-F1B6-4073-B8C1-AADB25B883B3}"/>
              </a:ext>
            </a:extLst>
          </p:cNvPr>
          <p:cNvSpPr/>
          <p:nvPr/>
        </p:nvSpPr>
        <p:spPr>
          <a:xfrm>
            <a:off x="794657" y="479273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9753600" y="1844938"/>
            <a:ext cx="21626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KHÓA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41641"/>
              </p:ext>
            </p:extLst>
          </p:nvPr>
        </p:nvGraphicFramePr>
        <p:xfrm>
          <a:off x="7010400" y="1152594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0BEFCDF-DE23-49C1-B2AC-797DCFA5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58852"/>
              </p:ext>
            </p:extLst>
          </p:nvPr>
        </p:nvGraphicFramePr>
        <p:xfrm>
          <a:off x="6555377" y="1607300"/>
          <a:ext cx="137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55371"/>
              </p:ext>
            </p:extLst>
          </p:nvPr>
        </p:nvGraphicFramePr>
        <p:xfrm>
          <a:off x="5638800" y="20620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56491"/>
              </p:ext>
            </p:extLst>
          </p:nvPr>
        </p:nvGraphicFramePr>
        <p:xfrm>
          <a:off x="2438400" y="2971418"/>
          <a:ext cx="7315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009379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531552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149221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39738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9822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837482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DC01C4B-F48A-4C6A-8B6B-CB85BFE07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37730"/>
              </p:ext>
            </p:extLst>
          </p:nvPr>
        </p:nvGraphicFramePr>
        <p:xfrm>
          <a:off x="6553200" y="2516712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09421"/>
              </p:ext>
            </p:extLst>
          </p:nvPr>
        </p:nvGraphicFramePr>
        <p:xfrm>
          <a:off x="5638800" y="342612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3192"/>
              </p:ext>
            </p:extLst>
          </p:nvPr>
        </p:nvGraphicFramePr>
        <p:xfrm>
          <a:off x="6096000" y="3880830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39313"/>
              </p:ext>
            </p:extLst>
          </p:nvPr>
        </p:nvGraphicFramePr>
        <p:xfrm>
          <a:off x="4267200" y="4335536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21969"/>
              </p:ext>
            </p:extLst>
          </p:nvPr>
        </p:nvGraphicFramePr>
        <p:xfrm>
          <a:off x="6096000" y="4790242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282915" y="484792"/>
            <a:ext cx="11633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GIẢI Ô CH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 VỀ AN TOÀN GIAO THÔNG</a:t>
            </a:r>
            <a:endParaRPr lang="en-US" sz="3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07407E-6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HỘ MÌNH NHÉ BẠN YÊU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225</Words>
  <Application>Microsoft Office PowerPoint</Application>
  <PresentationFormat>Widescreen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Tahoma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10</cp:revision>
  <dcterms:created xsi:type="dcterms:W3CDTF">2018-05-16T05:36:27Z</dcterms:created>
  <dcterms:modified xsi:type="dcterms:W3CDTF">2019-04-01T17:03:08Z</dcterms:modified>
</cp:coreProperties>
</file>